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9BD54-CB65-46A9-8DCD-98007EB4DAA1}" type="datetimeFigureOut">
              <a:rPr lang="en-AU" smtClean="0"/>
              <a:t>25/08/2011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23D8B-D4A9-44F2-9230-5830B2CC7BB4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67724" t="60967" b="17213"/>
          <a:stretch>
            <a:fillRect/>
          </a:stretch>
        </p:blipFill>
        <p:spPr bwMode="auto">
          <a:xfrm>
            <a:off x="611560" y="404664"/>
            <a:ext cx="7812295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83568" y="4221088"/>
            <a:ext cx="7514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err="1" smtClean="0"/>
              <a:t>Wirrawee</a:t>
            </a:r>
            <a:r>
              <a:rPr lang="en-AU" dirty="0" smtClean="0"/>
              <a:t> is a small country town which only has a population of 3871 people. 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628800"/>
            <a:ext cx="77403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600" b="1" i="1" u="sng" dirty="0" smtClean="0">
                <a:solidFill>
                  <a:srgbClr val="FF0000"/>
                </a:solidFill>
              </a:rPr>
              <a:t>How would you cope?</a:t>
            </a:r>
            <a:endParaRPr lang="en-AU" sz="9600" b="1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67389" t="60898" r="2199" b="17373"/>
          <a:stretch>
            <a:fillRect/>
          </a:stretch>
        </p:blipFill>
        <p:spPr bwMode="auto">
          <a:xfrm>
            <a:off x="1187624" y="980728"/>
            <a:ext cx="657073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75856" y="4653136"/>
            <a:ext cx="263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Life is pretty much normal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68047" t="60928" b="17039"/>
          <a:stretch>
            <a:fillRect/>
          </a:stretch>
        </p:blipFill>
        <p:spPr bwMode="auto">
          <a:xfrm>
            <a:off x="1403648" y="620688"/>
            <a:ext cx="629742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4005064"/>
            <a:ext cx="7232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Having a small vacation with a group of friends up to Hell in the </a:t>
            </a:r>
            <a:r>
              <a:rPr lang="en-AU" dirty="0" err="1" smtClean="0"/>
              <a:t>Landrover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67666" t="60983" r="-28" b="17500"/>
          <a:stretch>
            <a:fillRect/>
          </a:stretch>
        </p:blipFill>
        <p:spPr bwMode="auto">
          <a:xfrm>
            <a:off x="1331640" y="836712"/>
            <a:ext cx="653133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47664" y="4365104"/>
            <a:ext cx="6137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After driving the </a:t>
            </a:r>
            <a:r>
              <a:rPr lang="en-AU" dirty="0" err="1" smtClean="0"/>
              <a:t>landrover</a:t>
            </a:r>
            <a:r>
              <a:rPr lang="en-AU" dirty="0" smtClean="0"/>
              <a:t>  as far as they could they started to </a:t>
            </a:r>
          </a:p>
          <a:p>
            <a:r>
              <a:rPr lang="en-AU" dirty="0" smtClean="0"/>
              <a:t> wake the rest of the walk to Hell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l="67327" t="60913" b="16868"/>
          <a:stretch>
            <a:fillRect/>
          </a:stretch>
        </p:blipFill>
        <p:spPr bwMode="auto">
          <a:xfrm>
            <a:off x="971600" y="620688"/>
            <a:ext cx="724862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419872" y="414908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Arriving at Hell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67330" t="60512" b="17026"/>
          <a:stretch>
            <a:fillRect/>
          </a:stretch>
        </p:blipFill>
        <p:spPr bwMode="auto">
          <a:xfrm>
            <a:off x="251519" y="116632"/>
            <a:ext cx="665744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9552" y="6093296"/>
            <a:ext cx="8279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Discovering  that plains are flying ahead without lights at </a:t>
            </a:r>
            <a:r>
              <a:rPr lang="en-AU" dirty="0" err="1" smtClean="0"/>
              <a:t>night“something</a:t>
            </a:r>
            <a:r>
              <a:rPr lang="en-AU" dirty="0" smtClean="0"/>
              <a:t> is not right”</a:t>
            </a:r>
            <a:endParaRPr lang="en-A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l="67846" t="61442" b="16898"/>
          <a:stretch>
            <a:fillRect/>
          </a:stretch>
        </p:blipFill>
        <p:spPr bwMode="auto">
          <a:xfrm>
            <a:off x="3923928" y="3645024"/>
            <a:ext cx="505261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941168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Arriving back at </a:t>
            </a:r>
            <a:r>
              <a:rPr lang="en-AU" dirty="0" err="1" smtClean="0"/>
              <a:t>Wirrawee</a:t>
            </a:r>
            <a:r>
              <a:rPr lang="en-AU" dirty="0" smtClean="0"/>
              <a:t> to discover that your dogs are no longer alive and that some thing has happened to your family</a:t>
            </a:r>
            <a:endParaRPr lang="en-A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68117" t="60967" r="383" b="17213"/>
          <a:stretch>
            <a:fillRect/>
          </a:stretch>
        </p:blipFill>
        <p:spPr bwMode="auto">
          <a:xfrm>
            <a:off x="971600" y="908720"/>
            <a:ext cx="694665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67724" t="60326" r="383" b="16571"/>
          <a:stretch>
            <a:fillRect/>
          </a:stretch>
        </p:blipFill>
        <p:spPr bwMode="auto">
          <a:xfrm>
            <a:off x="827584" y="476672"/>
            <a:ext cx="729081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67744" y="436510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Finding out that you are in a middle of a war ..... and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 l="67724" t="61609" r="383" b="17213"/>
          <a:stretch>
            <a:fillRect/>
          </a:stretch>
        </p:blipFill>
        <p:spPr bwMode="auto">
          <a:xfrm>
            <a:off x="2915816" y="2924944"/>
            <a:ext cx="583264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83568" y="5877272"/>
            <a:ext cx="391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You have to run for your life and survive</a:t>
            </a:r>
            <a:endParaRPr lang="en-A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 l="68511" t="60967" r="1170" b="17213"/>
          <a:stretch>
            <a:fillRect/>
          </a:stretch>
        </p:blipFill>
        <p:spPr bwMode="auto">
          <a:xfrm>
            <a:off x="179512" y="188640"/>
            <a:ext cx="554461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122</Words>
  <Application>Microsoft Office PowerPoint</Application>
  <PresentationFormat>On-screen Show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</cp:revision>
  <dcterms:created xsi:type="dcterms:W3CDTF">2011-08-25T10:53:46Z</dcterms:created>
  <dcterms:modified xsi:type="dcterms:W3CDTF">2011-08-25T11:27:04Z</dcterms:modified>
</cp:coreProperties>
</file>